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Lst>
  <p:sldSz cx="21602700" cy="323977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lvl1pPr>
    <a:lvl2pPr marL="0" marR="0" indent="1543187"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lvl2pPr>
    <a:lvl3pPr marL="0" marR="0" indent="3086374"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lvl3pPr>
    <a:lvl4pPr marL="0" marR="0" indent="4629560"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lvl4pPr>
    <a:lvl5pPr marL="0" marR="0" indent="6172749"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lvl5pPr>
    <a:lvl6pPr marL="0" marR="0" indent="7715936"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lvl6pPr>
    <a:lvl7pPr marL="0" marR="0" indent="9259123"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lvl7pPr>
    <a:lvl8pPr marL="0" marR="0" indent="10802309"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lvl8pPr>
    <a:lvl9pPr marL="0" marR="0" indent="12345496"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jpeg>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Shape 109"/>
          <p:cNvSpPr/>
          <p:nvPr>
            <p:ph type="sldImg"/>
          </p:nvPr>
        </p:nvSpPr>
        <p:spPr>
          <a:xfrm>
            <a:off x="1143000" y="685800"/>
            <a:ext cx="4572000" cy="3429000"/>
          </a:xfrm>
          <a:prstGeom prst="rect">
            <a:avLst/>
          </a:prstGeom>
        </p:spPr>
        <p:txBody>
          <a:bodyPr/>
          <a:lstStyle/>
          <a:p>
            <a:pPr/>
          </a:p>
        </p:txBody>
      </p:sp>
      <p:sp>
        <p:nvSpPr>
          <p:cNvPr id="110" name="Shape 11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1543187" latinLnBrk="0">
      <a:defRPr sz="1200">
        <a:latin typeface="+mj-lt"/>
        <a:ea typeface="+mj-ea"/>
        <a:cs typeface="+mj-cs"/>
        <a:sym typeface="Calibri"/>
      </a:defRPr>
    </a:lvl1pPr>
    <a:lvl2pPr indent="228600" defTabSz="1543187" latinLnBrk="0">
      <a:defRPr sz="1200">
        <a:latin typeface="+mj-lt"/>
        <a:ea typeface="+mj-ea"/>
        <a:cs typeface="+mj-cs"/>
        <a:sym typeface="Calibri"/>
      </a:defRPr>
    </a:lvl2pPr>
    <a:lvl3pPr indent="457200" defTabSz="1543187" latinLnBrk="0">
      <a:defRPr sz="1200">
        <a:latin typeface="+mj-lt"/>
        <a:ea typeface="+mj-ea"/>
        <a:cs typeface="+mj-cs"/>
        <a:sym typeface="Calibri"/>
      </a:defRPr>
    </a:lvl3pPr>
    <a:lvl4pPr indent="685800" defTabSz="1543187" latinLnBrk="0">
      <a:defRPr sz="1200">
        <a:latin typeface="+mj-lt"/>
        <a:ea typeface="+mj-ea"/>
        <a:cs typeface="+mj-cs"/>
        <a:sym typeface="Calibri"/>
      </a:defRPr>
    </a:lvl4pPr>
    <a:lvl5pPr indent="914400" defTabSz="1543187" latinLnBrk="0">
      <a:defRPr sz="1200">
        <a:latin typeface="+mj-lt"/>
        <a:ea typeface="+mj-ea"/>
        <a:cs typeface="+mj-cs"/>
        <a:sym typeface="Calibri"/>
      </a:defRPr>
    </a:lvl5pPr>
    <a:lvl6pPr indent="1143000" defTabSz="1543187" latinLnBrk="0">
      <a:defRPr sz="1200">
        <a:latin typeface="+mj-lt"/>
        <a:ea typeface="+mj-ea"/>
        <a:cs typeface="+mj-cs"/>
        <a:sym typeface="Calibri"/>
      </a:defRPr>
    </a:lvl6pPr>
    <a:lvl7pPr indent="1371600" defTabSz="1543187" latinLnBrk="0">
      <a:defRPr sz="1200">
        <a:latin typeface="+mj-lt"/>
        <a:ea typeface="+mj-ea"/>
        <a:cs typeface="+mj-cs"/>
        <a:sym typeface="Calibri"/>
      </a:defRPr>
    </a:lvl7pPr>
    <a:lvl8pPr indent="1600200" defTabSz="1543187" latinLnBrk="0">
      <a:defRPr sz="1200">
        <a:latin typeface="+mj-lt"/>
        <a:ea typeface="+mj-ea"/>
        <a:cs typeface="+mj-cs"/>
        <a:sym typeface="Calibri"/>
      </a:defRPr>
    </a:lvl8pPr>
    <a:lvl9pPr indent="1828800" defTabSz="1543187" latinLnBrk="0">
      <a:defRPr sz="1200">
        <a:latin typeface="+mj-lt"/>
        <a:ea typeface="+mj-ea"/>
        <a:cs typeface="+mj-cs"/>
        <a:sym typeface="Calibri"/>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Diapositiva de título">
    <p:spTree>
      <p:nvGrpSpPr>
        <p:cNvPr id="1" name=""/>
        <p:cNvGrpSpPr/>
        <p:nvPr/>
      </p:nvGrpSpPr>
      <p:grpSpPr>
        <a:xfrm>
          <a:off x="0" y="0"/>
          <a:ext cx="0" cy="0"/>
          <a:chOff x="0" y="0"/>
          <a:chExt cx="0" cy="0"/>
        </a:xfrm>
      </p:grpSpPr>
      <p:sp>
        <p:nvSpPr>
          <p:cNvPr id="11" name="Title Text"/>
          <p:cNvSpPr txBox="1"/>
          <p:nvPr>
            <p:ph type="title"/>
          </p:nvPr>
        </p:nvSpPr>
        <p:spPr>
          <a:xfrm>
            <a:off x="1620559" y="10066753"/>
            <a:ext cx="18366346" cy="6946211"/>
          </a:xfrm>
          <a:prstGeom prst="rect">
            <a:avLst/>
          </a:prstGeom>
        </p:spPr>
        <p:txBody>
          <a:bodyPr/>
          <a:lstStyle/>
          <a:p>
            <a:pPr/>
            <a:r>
              <a:t>Title Text</a:t>
            </a:r>
          </a:p>
        </p:txBody>
      </p:sp>
      <p:sp>
        <p:nvSpPr>
          <p:cNvPr id="12" name="Body Level One…"/>
          <p:cNvSpPr txBox="1"/>
          <p:nvPr>
            <p:ph type="body" sz="quarter" idx="1"/>
          </p:nvPr>
        </p:nvSpPr>
        <p:spPr>
          <a:xfrm>
            <a:off x="3241119" y="18363195"/>
            <a:ext cx="15125226" cy="8281442"/>
          </a:xfrm>
          <a:prstGeom prst="rect">
            <a:avLst/>
          </a:prstGeom>
        </p:spPr>
        <p:txBody>
          <a:bodyPr/>
          <a:lstStyle>
            <a:lvl1pPr marL="0" indent="0" algn="ctr">
              <a:buSzTx/>
              <a:buFontTx/>
              <a:buNone/>
              <a:defRPr>
                <a:solidFill>
                  <a:srgbClr val="888888"/>
                </a:solidFill>
              </a:defRPr>
            </a:lvl1pPr>
            <a:lvl2pPr marL="0" indent="1543187" algn="ctr">
              <a:buSzTx/>
              <a:buFontTx/>
              <a:buNone/>
              <a:defRPr>
                <a:solidFill>
                  <a:srgbClr val="888888"/>
                </a:solidFill>
              </a:defRPr>
            </a:lvl2pPr>
            <a:lvl3pPr marL="0" indent="3086374" algn="ctr">
              <a:buSzTx/>
              <a:buFontTx/>
              <a:buNone/>
              <a:defRPr>
                <a:solidFill>
                  <a:srgbClr val="888888"/>
                </a:solidFill>
              </a:defRPr>
            </a:lvl3pPr>
            <a:lvl4pPr marL="0" indent="4629560" algn="ctr">
              <a:buSzTx/>
              <a:buFontTx/>
              <a:buNone/>
              <a:defRPr>
                <a:solidFill>
                  <a:srgbClr val="888888"/>
                </a:solidFill>
              </a:defRPr>
            </a:lvl4pPr>
            <a:lvl5pPr marL="0" indent="6172749"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ítulo y texto vertical">
    <p:spTree>
      <p:nvGrpSpPr>
        <p:cNvPr id="1" name=""/>
        <p:cNvGrpSpPr/>
        <p:nvPr/>
      </p:nvGrpSpPr>
      <p:grpSpPr>
        <a:xfrm>
          <a:off x="0" y="0"/>
          <a:ext cx="0" cy="0"/>
          <a:chOff x="0" y="0"/>
          <a:chExt cx="0" cy="0"/>
        </a:xfrm>
      </p:grpSpPr>
      <p:sp>
        <p:nvSpPr>
          <p:cNvPr id="92" name="Title Text"/>
          <p:cNvSpPr txBox="1"/>
          <p:nvPr>
            <p:ph type="title"/>
          </p:nvPr>
        </p:nvSpPr>
        <p:spPr>
          <a:prstGeom prst="rect">
            <a:avLst/>
          </a:prstGeom>
        </p:spPr>
        <p:txBody>
          <a:bodyPr/>
          <a:lstStyle/>
          <a:p>
            <a:pPr/>
            <a:r>
              <a:t>Title Text</a:t>
            </a:r>
          </a:p>
        </p:txBody>
      </p:sp>
      <p:sp>
        <p:nvSpPr>
          <p:cNvPr id="93"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Título vertical y texto">
    <p:spTree>
      <p:nvGrpSpPr>
        <p:cNvPr id="1" name=""/>
        <p:cNvGrpSpPr/>
        <p:nvPr/>
      </p:nvGrpSpPr>
      <p:grpSpPr>
        <a:xfrm>
          <a:off x="0" y="0"/>
          <a:ext cx="0" cy="0"/>
          <a:chOff x="0" y="0"/>
          <a:chExt cx="0" cy="0"/>
        </a:xfrm>
      </p:grpSpPr>
      <p:sp>
        <p:nvSpPr>
          <p:cNvPr id="101" name="Title Text"/>
          <p:cNvSpPr txBox="1"/>
          <p:nvPr>
            <p:ph type="title"/>
          </p:nvPr>
        </p:nvSpPr>
        <p:spPr>
          <a:xfrm>
            <a:off x="37017786" y="6128570"/>
            <a:ext cx="11486469" cy="130657738"/>
          </a:xfrm>
          <a:prstGeom prst="rect">
            <a:avLst/>
          </a:prstGeom>
        </p:spPr>
        <p:txBody>
          <a:bodyPr/>
          <a:lstStyle/>
          <a:p>
            <a:pPr/>
            <a:r>
              <a:t>Title Text</a:t>
            </a:r>
          </a:p>
        </p:txBody>
      </p:sp>
      <p:sp>
        <p:nvSpPr>
          <p:cNvPr id="102" name="Body Level One…"/>
          <p:cNvSpPr txBox="1"/>
          <p:nvPr>
            <p:ph type="body" idx="1"/>
          </p:nvPr>
        </p:nvSpPr>
        <p:spPr>
          <a:xfrm>
            <a:off x="2554633" y="6128570"/>
            <a:ext cx="34103029" cy="1306577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ítulo y objetos">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Encabezado de sección">
    <p:spTree>
      <p:nvGrpSpPr>
        <p:cNvPr id="1" name=""/>
        <p:cNvGrpSpPr/>
        <p:nvPr/>
      </p:nvGrpSpPr>
      <p:grpSpPr>
        <a:xfrm>
          <a:off x="0" y="0"/>
          <a:ext cx="0" cy="0"/>
          <a:chOff x="0" y="0"/>
          <a:chExt cx="0" cy="0"/>
        </a:xfrm>
      </p:grpSpPr>
      <p:sp>
        <p:nvSpPr>
          <p:cNvPr id="29" name="Title Text"/>
          <p:cNvSpPr txBox="1"/>
          <p:nvPr>
            <p:ph type="title"/>
          </p:nvPr>
        </p:nvSpPr>
        <p:spPr>
          <a:xfrm>
            <a:off x="1706840" y="20823625"/>
            <a:ext cx="18366345" cy="6436121"/>
          </a:xfrm>
          <a:prstGeom prst="rect">
            <a:avLst/>
          </a:prstGeom>
        </p:spPr>
        <p:txBody>
          <a:bodyPr anchor="t"/>
          <a:lstStyle>
            <a:lvl1pPr algn="l">
              <a:defRPr b="1" cap="all" sz="13500"/>
            </a:lvl1pPr>
          </a:lstStyle>
          <a:p>
            <a:pPr/>
            <a:r>
              <a:t>Title Text</a:t>
            </a:r>
          </a:p>
        </p:txBody>
      </p:sp>
      <p:sp>
        <p:nvSpPr>
          <p:cNvPr id="30" name="Body Level One…"/>
          <p:cNvSpPr txBox="1"/>
          <p:nvPr>
            <p:ph type="body" sz="quarter" idx="1"/>
          </p:nvPr>
        </p:nvSpPr>
        <p:spPr>
          <a:xfrm>
            <a:off x="1706840" y="13734893"/>
            <a:ext cx="18366345" cy="7088732"/>
          </a:xfrm>
          <a:prstGeom prst="rect">
            <a:avLst/>
          </a:prstGeom>
        </p:spPr>
        <p:txBody>
          <a:bodyPr anchor="b"/>
          <a:lstStyle>
            <a:lvl1pPr marL="0" indent="0">
              <a:spcBef>
                <a:spcPts val="1600"/>
              </a:spcBef>
              <a:buSzTx/>
              <a:buFontTx/>
              <a:buNone/>
              <a:defRPr sz="6800">
                <a:solidFill>
                  <a:srgbClr val="888888"/>
                </a:solidFill>
              </a:defRPr>
            </a:lvl1pPr>
            <a:lvl2pPr marL="0" indent="1543187">
              <a:spcBef>
                <a:spcPts val="1600"/>
              </a:spcBef>
              <a:buSzTx/>
              <a:buFontTx/>
              <a:buNone/>
              <a:defRPr sz="6800">
                <a:solidFill>
                  <a:srgbClr val="888888"/>
                </a:solidFill>
              </a:defRPr>
            </a:lvl2pPr>
            <a:lvl3pPr marL="0" indent="3086374">
              <a:spcBef>
                <a:spcPts val="1600"/>
              </a:spcBef>
              <a:buSzTx/>
              <a:buFontTx/>
              <a:buNone/>
              <a:defRPr sz="6800">
                <a:solidFill>
                  <a:srgbClr val="888888"/>
                </a:solidFill>
              </a:defRPr>
            </a:lvl3pPr>
            <a:lvl4pPr marL="0" indent="4629560">
              <a:spcBef>
                <a:spcPts val="1600"/>
              </a:spcBef>
              <a:buSzTx/>
              <a:buFontTx/>
              <a:buNone/>
              <a:defRPr sz="6800">
                <a:solidFill>
                  <a:srgbClr val="888888"/>
                </a:solidFill>
              </a:defRPr>
            </a:lvl4pPr>
            <a:lvl5pPr marL="0" indent="6172749">
              <a:spcBef>
                <a:spcPts val="1600"/>
              </a:spcBef>
              <a:buSzTx/>
              <a:buFontTx/>
              <a:buNone/>
              <a:defRPr sz="68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Dos objetos">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idx="1"/>
          </p:nvPr>
        </p:nvSpPr>
        <p:spPr>
          <a:xfrm>
            <a:off x="2554633" y="35728718"/>
            <a:ext cx="22792874" cy="101057584"/>
          </a:xfrm>
          <a:prstGeom prst="rect">
            <a:avLst/>
          </a:prstGeom>
        </p:spPr>
        <p:txBody>
          <a:bodyPr/>
          <a:lstStyle>
            <a:lvl1pPr>
              <a:spcBef>
                <a:spcPts val="2200"/>
              </a:spcBef>
              <a:defRPr sz="9500"/>
            </a:lvl1pPr>
            <a:lvl2pPr marL="2674381" indent="-1131194">
              <a:spcBef>
                <a:spcPts val="2200"/>
              </a:spcBef>
              <a:defRPr sz="9500"/>
            </a:lvl2pPr>
            <a:lvl3pPr marL="4164336" indent="-1077962">
              <a:spcBef>
                <a:spcPts val="2200"/>
              </a:spcBef>
              <a:defRPr sz="9500"/>
            </a:lvl3pPr>
            <a:lvl4pPr marL="5831223" indent="-1201662">
              <a:spcBef>
                <a:spcPts val="2200"/>
              </a:spcBef>
              <a:defRPr sz="9500"/>
            </a:lvl4pPr>
            <a:lvl5pPr marL="7374411" indent="-1201663">
              <a:spcBef>
                <a:spcPts val="2200"/>
              </a:spcBef>
              <a:defRPr sz="9500"/>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ación">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Body Level One…"/>
          <p:cNvSpPr txBox="1"/>
          <p:nvPr>
            <p:ph type="body" sz="quarter" idx="1"/>
          </p:nvPr>
        </p:nvSpPr>
        <p:spPr>
          <a:xfrm>
            <a:off x="1080373" y="7253764"/>
            <a:ext cx="9547050" cy="3023025"/>
          </a:xfrm>
          <a:prstGeom prst="rect">
            <a:avLst/>
          </a:prstGeom>
        </p:spPr>
        <p:txBody>
          <a:bodyPr anchor="b"/>
          <a:lstStyle>
            <a:lvl1pPr marL="0" indent="0">
              <a:spcBef>
                <a:spcPts val="1900"/>
              </a:spcBef>
              <a:buSzTx/>
              <a:buFontTx/>
              <a:buNone/>
              <a:defRPr b="1" sz="8100"/>
            </a:lvl1pPr>
            <a:lvl2pPr marL="0" indent="1543187">
              <a:spcBef>
                <a:spcPts val="1900"/>
              </a:spcBef>
              <a:buSzTx/>
              <a:buFontTx/>
              <a:buNone/>
              <a:defRPr b="1" sz="8100"/>
            </a:lvl2pPr>
            <a:lvl3pPr marL="0" indent="3086374">
              <a:spcBef>
                <a:spcPts val="1900"/>
              </a:spcBef>
              <a:buSzTx/>
              <a:buFontTx/>
              <a:buNone/>
              <a:defRPr b="1" sz="8100"/>
            </a:lvl3pPr>
            <a:lvl4pPr marL="0" indent="4629560">
              <a:spcBef>
                <a:spcPts val="1900"/>
              </a:spcBef>
              <a:buSzTx/>
              <a:buFontTx/>
              <a:buNone/>
              <a:defRPr b="1" sz="8100"/>
            </a:lvl4pPr>
            <a:lvl5pPr marL="0" indent="6172749">
              <a:spcBef>
                <a:spcPts val="1900"/>
              </a:spcBef>
              <a:buSzTx/>
              <a:buFontTx/>
              <a:buNone/>
              <a:defRPr b="1" sz="8100"/>
            </a:lvl5pPr>
          </a:lstStyle>
          <a:p>
            <a:pPr/>
            <a:r>
              <a:t>Body Level One</a:t>
            </a:r>
          </a:p>
          <a:p>
            <a:pPr lvl="1"/>
            <a:r>
              <a:t>Body Level Two</a:t>
            </a:r>
          </a:p>
          <a:p>
            <a:pPr lvl="2"/>
            <a:r>
              <a:t>Body Level Three</a:t>
            </a:r>
          </a:p>
          <a:p>
            <a:pPr lvl="3"/>
            <a:r>
              <a:t>Body Level Four</a:t>
            </a:r>
          </a:p>
          <a:p>
            <a:pPr lvl="4"/>
            <a:r>
              <a:t>Body Level Five</a:t>
            </a:r>
          </a:p>
        </p:txBody>
      </p:sp>
      <p:sp>
        <p:nvSpPr>
          <p:cNvPr id="49" name="Marcador de texto 4"/>
          <p:cNvSpPr/>
          <p:nvPr>
            <p:ph type="body" sz="quarter" idx="13"/>
          </p:nvPr>
        </p:nvSpPr>
        <p:spPr>
          <a:xfrm>
            <a:off x="10976291" y="7253764"/>
            <a:ext cx="9550801" cy="3023025"/>
          </a:xfrm>
          <a:prstGeom prst="rect">
            <a:avLst/>
          </a:prstGeom>
        </p:spPr>
        <p:txBody>
          <a:bodyPr anchor="b"/>
          <a:lstStyle/>
          <a:p>
            <a:pPr marL="0" indent="0">
              <a:spcBef>
                <a:spcPts val="1900"/>
              </a:spcBef>
              <a:buSzTx/>
              <a:buFontTx/>
              <a:buNone/>
              <a:defRPr b="1" sz="8100"/>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Sólo el título">
    <p:spTree>
      <p:nvGrpSpPr>
        <p:cNvPr id="1" name=""/>
        <p:cNvGrpSpPr/>
        <p:nvPr/>
      </p:nvGrpSpPr>
      <p:grpSpPr>
        <a:xfrm>
          <a:off x="0" y="0"/>
          <a:ext cx="0" cy="0"/>
          <a:chOff x="0" y="0"/>
          <a:chExt cx="0" cy="0"/>
        </a:xfrm>
      </p:grpSpPr>
      <p:sp>
        <p:nvSpPr>
          <p:cNvPr id="57" name="Title Text"/>
          <p:cNvSpPr txBox="1"/>
          <p:nvPr>
            <p:ph type="title"/>
          </p:nvPr>
        </p:nvSpPr>
        <p:spPr>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En blanco">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ido con título">
    <p:spTree>
      <p:nvGrpSpPr>
        <p:cNvPr id="1" name=""/>
        <p:cNvGrpSpPr/>
        <p:nvPr/>
      </p:nvGrpSpPr>
      <p:grpSpPr>
        <a:xfrm>
          <a:off x="0" y="0"/>
          <a:ext cx="0" cy="0"/>
          <a:chOff x="0" y="0"/>
          <a:chExt cx="0" cy="0"/>
        </a:xfrm>
      </p:grpSpPr>
      <p:sp>
        <p:nvSpPr>
          <p:cNvPr id="72" name="Title Text"/>
          <p:cNvSpPr txBox="1"/>
          <p:nvPr>
            <p:ph type="title"/>
          </p:nvPr>
        </p:nvSpPr>
        <p:spPr>
          <a:xfrm>
            <a:off x="1080375" y="1290225"/>
            <a:ext cx="7108706" cy="5490956"/>
          </a:xfrm>
          <a:prstGeom prst="rect">
            <a:avLst/>
          </a:prstGeom>
        </p:spPr>
        <p:txBody>
          <a:bodyPr anchor="b"/>
          <a:lstStyle>
            <a:lvl1pPr algn="l">
              <a:defRPr b="1" sz="6800"/>
            </a:lvl1pPr>
          </a:lstStyle>
          <a:p>
            <a:pPr/>
            <a:r>
              <a:t>Title Text</a:t>
            </a:r>
          </a:p>
        </p:txBody>
      </p:sp>
      <p:sp>
        <p:nvSpPr>
          <p:cNvPr id="73" name="Body Level One…"/>
          <p:cNvSpPr txBox="1"/>
          <p:nvPr>
            <p:ph type="body" idx="1"/>
          </p:nvPr>
        </p:nvSpPr>
        <p:spPr>
          <a:xfrm>
            <a:off x="8447917" y="1290226"/>
            <a:ext cx="12079173" cy="27657315"/>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4" name="Marcador de texto 3"/>
          <p:cNvSpPr/>
          <p:nvPr>
            <p:ph type="body" sz="half" idx="13"/>
          </p:nvPr>
        </p:nvSpPr>
        <p:spPr>
          <a:xfrm>
            <a:off x="1080375" y="6781181"/>
            <a:ext cx="7108705" cy="22166360"/>
          </a:xfrm>
          <a:prstGeom prst="rect">
            <a:avLst/>
          </a:prstGeom>
        </p:spPr>
        <p:txBody>
          <a:bodyPr/>
          <a:lstStyle/>
          <a:p>
            <a:pPr marL="0" indent="0">
              <a:spcBef>
                <a:spcPts val="1100"/>
              </a:spcBef>
              <a:buSzTx/>
              <a:buFontTx/>
              <a:buNone/>
              <a:defRPr sz="4700"/>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Imagen con título">
    <p:spTree>
      <p:nvGrpSpPr>
        <p:cNvPr id="1" name=""/>
        <p:cNvGrpSpPr/>
        <p:nvPr/>
      </p:nvGrpSpPr>
      <p:grpSpPr>
        <a:xfrm>
          <a:off x="0" y="0"/>
          <a:ext cx="0" cy="0"/>
          <a:chOff x="0" y="0"/>
          <a:chExt cx="0" cy="0"/>
        </a:xfrm>
      </p:grpSpPr>
      <p:sp>
        <p:nvSpPr>
          <p:cNvPr id="82" name="Title Text"/>
          <p:cNvSpPr txBox="1"/>
          <p:nvPr>
            <p:ph type="title"/>
          </p:nvPr>
        </p:nvSpPr>
        <p:spPr>
          <a:xfrm>
            <a:off x="4235213" y="22683947"/>
            <a:ext cx="12964479" cy="2677969"/>
          </a:xfrm>
          <a:prstGeom prst="rect">
            <a:avLst/>
          </a:prstGeom>
        </p:spPr>
        <p:txBody>
          <a:bodyPr anchor="b"/>
          <a:lstStyle>
            <a:lvl1pPr algn="l">
              <a:defRPr b="1" sz="6800"/>
            </a:lvl1pPr>
          </a:lstStyle>
          <a:p>
            <a:pPr/>
            <a:r>
              <a:t>Title Text</a:t>
            </a:r>
          </a:p>
        </p:txBody>
      </p:sp>
      <p:sp>
        <p:nvSpPr>
          <p:cNvPr id="83" name="Marcador de posición de imagen 2"/>
          <p:cNvSpPr/>
          <p:nvPr>
            <p:ph type="pic" sz="half" idx="13"/>
          </p:nvPr>
        </p:nvSpPr>
        <p:spPr>
          <a:xfrm>
            <a:off x="4235213" y="2895504"/>
            <a:ext cx="12964479" cy="19443384"/>
          </a:xfrm>
          <a:prstGeom prst="rect">
            <a:avLst/>
          </a:prstGeom>
        </p:spPr>
        <p:txBody>
          <a:bodyPr lIns="91439" tIns="45719" rIns="91439" bIns="45719">
            <a:noAutofit/>
          </a:bodyPr>
          <a:lstStyle/>
          <a:p>
            <a:pPr/>
          </a:p>
        </p:txBody>
      </p:sp>
      <p:sp>
        <p:nvSpPr>
          <p:cNvPr id="84" name="Body Level One…"/>
          <p:cNvSpPr txBox="1"/>
          <p:nvPr>
            <p:ph type="body" sz="quarter" idx="1"/>
          </p:nvPr>
        </p:nvSpPr>
        <p:spPr>
          <a:xfrm>
            <a:off x="4235213" y="25361915"/>
            <a:ext cx="12964479" cy="3803160"/>
          </a:xfrm>
          <a:prstGeom prst="rect">
            <a:avLst/>
          </a:prstGeom>
        </p:spPr>
        <p:txBody>
          <a:bodyPr/>
          <a:lstStyle>
            <a:lvl1pPr marL="0" indent="0">
              <a:spcBef>
                <a:spcPts val="1100"/>
              </a:spcBef>
              <a:buSzTx/>
              <a:buFontTx/>
              <a:buNone/>
              <a:defRPr sz="4700"/>
            </a:lvl1pPr>
            <a:lvl2pPr marL="0" indent="1543187">
              <a:spcBef>
                <a:spcPts val="1100"/>
              </a:spcBef>
              <a:buSzTx/>
              <a:buFontTx/>
              <a:buNone/>
              <a:defRPr sz="4700"/>
            </a:lvl2pPr>
            <a:lvl3pPr marL="0" indent="3086374">
              <a:spcBef>
                <a:spcPts val="1100"/>
              </a:spcBef>
              <a:buSzTx/>
              <a:buFontTx/>
              <a:buNone/>
              <a:defRPr sz="4700"/>
            </a:lvl3pPr>
            <a:lvl4pPr marL="0" indent="4629560">
              <a:spcBef>
                <a:spcPts val="1100"/>
              </a:spcBef>
              <a:buSzTx/>
              <a:buFontTx/>
              <a:buNone/>
              <a:defRPr sz="4700"/>
            </a:lvl4pPr>
            <a:lvl5pPr marL="0" indent="6172749">
              <a:spcBef>
                <a:spcPts val="1100"/>
              </a:spcBef>
              <a:buSzTx/>
              <a:buFontTx/>
              <a:buNone/>
              <a:defRPr sz="47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1080373" y="1297727"/>
            <a:ext cx="19446717" cy="5400942"/>
          </a:xfrm>
          <a:prstGeom prst="rect">
            <a:avLst/>
          </a:prstGeom>
          <a:ln w="12700">
            <a:miter lim="400000"/>
          </a:ln>
          <a:extLst>
            <a:ext uri="{C572A759-6A51-4108-AA02-DFA0A04FC94B}">
              <ma14:wrappingTextBoxFlag xmlns:ma14="http://schemas.microsoft.com/office/mac/drawingml/2011/main" val="1"/>
            </a:ext>
          </a:extLst>
        </p:spPr>
        <p:txBody>
          <a:bodyPr lIns="154318" tIns="154318" rIns="154318" bIns="154318" anchor="ctr">
            <a:normAutofit fontScale="100000" lnSpcReduction="0"/>
          </a:bodyPr>
          <a:lstStyle/>
          <a:p>
            <a:pPr/>
            <a:r>
              <a:t>Title Text</a:t>
            </a:r>
          </a:p>
        </p:txBody>
      </p:sp>
      <p:sp>
        <p:nvSpPr>
          <p:cNvPr id="3" name="Body Level One…"/>
          <p:cNvSpPr txBox="1"/>
          <p:nvPr>
            <p:ph type="body" idx="1"/>
          </p:nvPr>
        </p:nvSpPr>
        <p:spPr>
          <a:xfrm>
            <a:off x="1080373" y="7561318"/>
            <a:ext cx="19446717" cy="21386224"/>
          </a:xfrm>
          <a:prstGeom prst="rect">
            <a:avLst/>
          </a:prstGeom>
          <a:ln w="12700">
            <a:miter lim="400000"/>
          </a:ln>
          <a:extLst>
            <a:ext uri="{C572A759-6A51-4108-AA02-DFA0A04FC94B}">
              <ma14:wrappingTextBoxFlag xmlns:ma14="http://schemas.microsoft.com/office/mac/drawingml/2011/main" val="1"/>
            </a:ext>
          </a:extLst>
        </p:spPr>
        <p:txBody>
          <a:bodyPr lIns="154318" tIns="154318" rIns="154318" bIns="154318">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9659627" y="30445108"/>
            <a:ext cx="867464" cy="905539"/>
          </a:xfrm>
          <a:prstGeom prst="rect">
            <a:avLst/>
          </a:prstGeom>
          <a:ln w="12700">
            <a:miter lim="400000"/>
          </a:ln>
        </p:spPr>
        <p:txBody>
          <a:bodyPr wrap="none" lIns="154318" tIns="154318" rIns="154318" bIns="154318" anchor="ctr">
            <a:spAutoFit/>
          </a:bodyPr>
          <a:lstStyle>
            <a:lvl1pPr algn="r">
              <a:defRPr sz="41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xmlns:p14="http://schemas.microsoft.com/office/powerpoint/2010/main" spd="med" advClick="1"/>
  <p:txStyles>
    <p:titleStyle>
      <a:lvl1pPr marL="0" marR="0" indent="0" algn="ctr" defTabSz="1543187" rtl="0" latinLnBrk="0">
        <a:lnSpc>
          <a:spcPct val="100000"/>
        </a:lnSpc>
        <a:spcBef>
          <a:spcPts val="0"/>
        </a:spcBef>
        <a:spcAft>
          <a:spcPts val="0"/>
        </a:spcAft>
        <a:buClrTx/>
        <a:buSzTx/>
        <a:buFontTx/>
        <a:buNone/>
        <a:tabLst/>
        <a:defRPr b="0" baseline="0" cap="none" i="0" spc="0" strike="noStrike" sz="14900" u="none">
          <a:ln>
            <a:noFill/>
          </a:ln>
          <a:solidFill>
            <a:srgbClr val="000000"/>
          </a:solidFill>
          <a:uFillTx/>
          <a:latin typeface="+mj-lt"/>
          <a:ea typeface="+mj-ea"/>
          <a:cs typeface="+mj-cs"/>
          <a:sym typeface="Calibri"/>
        </a:defRPr>
      </a:lvl1pPr>
      <a:lvl2pPr marL="0" marR="0" indent="0" algn="ctr" defTabSz="1543187" rtl="0" latinLnBrk="0">
        <a:lnSpc>
          <a:spcPct val="100000"/>
        </a:lnSpc>
        <a:spcBef>
          <a:spcPts val="0"/>
        </a:spcBef>
        <a:spcAft>
          <a:spcPts val="0"/>
        </a:spcAft>
        <a:buClrTx/>
        <a:buSzTx/>
        <a:buFontTx/>
        <a:buNone/>
        <a:tabLst/>
        <a:defRPr b="0" baseline="0" cap="none" i="0" spc="0" strike="noStrike" sz="14900" u="none">
          <a:ln>
            <a:noFill/>
          </a:ln>
          <a:solidFill>
            <a:srgbClr val="000000"/>
          </a:solidFill>
          <a:uFillTx/>
          <a:latin typeface="+mj-lt"/>
          <a:ea typeface="+mj-ea"/>
          <a:cs typeface="+mj-cs"/>
          <a:sym typeface="Calibri"/>
        </a:defRPr>
      </a:lvl2pPr>
      <a:lvl3pPr marL="0" marR="0" indent="0" algn="ctr" defTabSz="1543187" rtl="0" latinLnBrk="0">
        <a:lnSpc>
          <a:spcPct val="100000"/>
        </a:lnSpc>
        <a:spcBef>
          <a:spcPts val="0"/>
        </a:spcBef>
        <a:spcAft>
          <a:spcPts val="0"/>
        </a:spcAft>
        <a:buClrTx/>
        <a:buSzTx/>
        <a:buFontTx/>
        <a:buNone/>
        <a:tabLst/>
        <a:defRPr b="0" baseline="0" cap="none" i="0" spc="0" strike="noStrike" sz="14900" u="none">
          <a:ln>
            <a:noFill/>
          </a:ln>
          <a:solidFill>
            <a:srgbClr val="000000"/>
          </a:solidFill>
          <a:uFillTx/>
          <a:latin typeface="+mj-lt"/>
          <a:ea typeface="+mj-ea"/>
          <a:cs typeface="+mj-cs"/>
          <a:sym typeface="Calibri"/>
        </a:defRPr>
      </a:lvl3pPr>
      <a:lvl4pPr marL="0" marR="0" indent="0" algn="ctr" defTabSz="1543187" rtl="0" latinLnBrk="0">
        <a:lnSpc>
          <a:spcPct val="100000"/>
        </a:lnSpc>
        <a:spcBef>
          <a:spcPts val="0"/>
        </a:spcBef>
        <a:spcAft>
          <a:spcPts val="0"/>
        </a:spcAft>
        <a:buClrTx/>
        <a:buSzTx/>
        <a:buFontTx/>
        <a:buNone/>
        <a:tabLst/>
        <a:defRPr b="0" baseline="0" cap="none" i="0" spc="0" strike="noStrike" sz="14900" u="none">
          <a:ln>
            <a:noFill/>
          </a:ln>
          <a:solidFill>
            <a:srgbClr val="000000"/>
          </a:solidFill>
          <a:uFillTx/>
          <a:latin typeface="+mj-lt"/>
          <a:ea typeface="+mj-ea"/>
          <a:cs typeface="+mj-cs"/>
          <a:sym typeface="Calibri"/>
        </a:defRPr>
      </a:lvl4pPr>
      <a:lvl5pPr marL="0" marR="0" indent="0" algn="ctr" defTabSz="1543187" rtl="0" latinLnBrk="0">
        <a:lnSpc>
          <a:spcPct val="100000"/>
        </a:lnSpc>
        <a:spcBef>
          <a:spcPts val="0"/>
        </a:spcBef>
        <a:spcAft>
          <a:spcPts val="0"/>
        </a:spcAft>
        <a:buClrTx/>
        <a:buSzTx/>
        <a:buFontTx/>
        <a:buNone/>
        <a:tabLst/>
        <a:defRPr b="0" baseline="0" cap="none" i="0" spc="0" strike="noStrike" sz="14900" u="none">
          <a:ln>
            <a:noFill/>
          </a:ln>
          <a:solidFill>
            <a:srgbClr val="000000"/>
          </a:solidFill>
          <a:uFillTx/>
          <a:latin typeface="+mj-lt"/>
          <a:ea typeface="+mj-ea"/>
          <a:cs typeface="+mj-cs"/>
          <a:sym typeface="Calibri"/>
        </a:defRPr>
      </a:lvl5pPr>
      <a:lvl6pPr marL="0" marR="0" indent="0" algn="ctr" defTabSz="1543187" rtl="0" latinLnBrk="0">
        <a:lnSpc>
          <a:spcPct val="100000"/>
        </a:lnSpc>
        <a:spcBef>
          <a:spcPts val="0"/>
        </a:spcBef>
        <a:spcAft>
          <a:spcPts val="0"/>
        </a:spcAft>
        <a:buClrTx/>
        <a:buSzTx/>
        <a:buFontTx/>
        <a:buNone/>
        <a:tabLst/>
        <a:defRPr b="0" baseline="0" cap="none" i="0" spc="0" strike="noStrike" sz="14900" u="none">
          <a:ln>
            <a:noFill/>
          </a:ln>
          <a:solidFill>
            <a:srgbClr val="000000"/>
          </a:solidFill>
          <a:uFillTx/>
          <a:latin typeface="+mj-lt"/>
          <a:ea typeface="+mj-ea"/>
          <a:cs typeface="+mj-cs"/>
          <a:sym typeface="Calibri"/>
        </a:defRPr>
      </a:lvl6pPr>
      <a:lvl7pPr marL="0" marR="0" indent="0" algn="ctr" defTabSz="1543187" rtl="0" latinLnBrk="0">
        <a:lnSpc>
          <a:spcPct val="100000"/>
        </a:lnSpc>
        <a:spcBef>
          <a:spcPts val="0"/>
        </a:spcBef>
        <a:spcAft>
          <a:spcPts val="0"/>
        </a:spcAft>
        <a:buClrTx/>
        <a:buSzTx/>
        <a:buFontTx/>
        <a:buNone/>
        <a:tabLst/>
        <a:defRPr b="0" baseline="0" cap="none" i="0" spc="0" strike="noStrike" sz="14900" u="none">
          <a:ln>
            <a:noFill/>
          </a:ln>
          <a:solidFill>
            <a:srgbClr val="000000"/>
          </a:solidFill>
          <a:uFillTx/>
          <a:latin typeface="+mj-lt"/>
          <a:ea typeface="+mj-ea"/>
          <a:cs typeface="+mj-cs"/>
          <a:sym typeface="Calibri"/>
        </a:defRPr>
      </a:lvl7pPr>
      <a:lvl8pPr marL="0" marR="0" indent="0" algn="ctr" defTabSz="1543187" rtl="0" latinLnBrk="0">
        <a:lnSpc>
          <a:spcPct val="100000"/>
        </a:lnSpc>
        <a:spcBef>
          <a:spcPts val="0"/>
        </a:spcBef>
        <a:spcAft>
          <a:spcPts val="0"/>
        </a:spcAft>
        <a:buClrTx/>
        <a:buSzTx/>
        <a:buFontTx/>
        <a:buNone/>
        <a:tabLst/>
        <a:defRPr b="0" baseline="0" cap="none" i="0" spc="0" strike="noStrike" sz="14900" u="none">
          <a:ln>
            <a:noFill/>
          </a:ln>
          <a:solidFill>
            <a:srgbClr val="000000"/>
          </a:solidFill>
          <a:uFillTx/>
          <a:latin typeface="+mj-lt"/>
          <a:ea typeface="+mj-ea"/>
          <a:cs typeface="+mj-cs"/>
          <a:sym typeface="Calibri"/>
        </a:defRPr>
      </a:lvl8pPr>
      <a:lvl9pPr marL="0" marR="0" indent="0" algn="ctr" defTabSz="1543187" rtl="0" latinLnBrk="0">
        <a:lnSpc>
          <a:spcPct val="100000"/>
        </a:lnSpc>
        <a:spcBef>
          <a:spcPts val="0"/>
        </a:spcBef>
        <a:spcAft>
          <a:spcPts val="0"/>
        </a:spcAft>
        <a:buClrTx/>
        <a:buSzTx/>
        <a:buFontTx/>
        <a:buNone/>
        <a:tabLst/>
        <a:defRPr b="0" baseline="0" cap="none" i="0" spc="0" strike="noStrike" sz="14900" u="none">
          <a:ln>
            <a:noFill/>
          </a:ln>
          <a:solidFill>
            <a:srgbClr val="000000"/>
          </a:solidFill>
          <a:uFillTx/>
          <a:latin typeface="+mj-lt"/>
          <a:ea typeface="+mj-ea"/>
          <a:cs typeface="+mj-cs"/>
          <a:sym typeface="Calibri"/>
        </a:defRPr>
      </a:lvl9pPr>
    </p:titleStyle>
    <p:bodyStyle>
      <a:lvl1pPr marL="1157390" marR="0" indent="-1157390" algn="l" defTabSz="1543187" rtl="0" latinLnBrk="0">
        <a:lnSpc>
          <a:spcPct val="100000"/>
        </a:lnSpc>
        <a:spcBef>
          <a:spcPts val="2500"/>
        </a:spcBef>
        <a:spcAft>
          <a:spcPts val="0"/>
        </a:spcAft>
        <a:buClrTx/>
        <a:buSzPct val="100000"/>
        <a:buFont typeface="Arial"/>
        <a:buChar char="•"/>
        <a:tabLst/>
        <a:defRPr b="0" baseline="0" cap="none" i="0" spc="0" strike="noStrike" sz="10800" u="none">
          <a:ln>
            <a:noFill/>
          </a:ln>
          <a:solidFill>
            <a:srgbClr val="000000"/>
          </a:solidFill>
          <a:uFillTx/>
          <a:latin typeface="+mj-lt"/>
          <a:ea typeface="+mj-ea"/>
          <a:cs typeface="+mj-cs"/>
          <a:sym typeface="Calibri"/>
        </a:defRPr>
      </a:lvl1pPr>
      <a:lvl2pPr marL="2639662" marR="0" indent="-1096475" algn="l" defTabSz="1543187" rtl="0" latinLnBrk="0">
        <a:lnSpc>
          <a:spcPct val="100000"/>
        </a:lnSpc>
        <a:spcBef>
          <a:spcPts val="2500"/>
        </a:spcBef>
        <a:spcAft>
          <a:spcPts val="0"/>
        </a:spcAft>
        <a:buClrTx/>
        <a:buSzPct val="100000"/>
        <a:buFont typeface="Arial"/>
        <a:buChar char="–"/>
        <a:tabLst/>
        <a:defRPr b="0" baseline="0" cap="none" i="0" spc="0" strike="noStrike" sz="10800" u="none">
          <a:ln>
            <a:noFill/>
          </a:ln>
          <a:solidFill>
            <a:srgbClr val="000000"/>
          </a:solidFill>
          <a:uFillTx/>
          <a:latin typeface="+mj-lt"/>
          <a:ea typeface="+mj-ea"/>
          <a:cs typeface="+mj-cs"/>
          <a:sym typeface="Calibri"/>
        </a:defRPr>
      </a:lvl2pPr>
      <a:lvl3pPr marL="4115165" marR="0" indent="-1028791" algn="l" defTabSz="1543187" rtl="0" latinLnBrk="0">
        <a:lnSpc>
          <a:spcPct val="100000"/>
        </a:lnSpc>
        <a:spcBef>
          <a:spcPts val="2500"/>
        </a:spcBef>
        <a:spcAft>
          <a:spcPts val="0"/>
        </a:spcAft>
        <a:buClrTx/>
        <a:buSzPct val="100000"/>
        <a:buFont typeface="Arial"/>
        <a:buChar char="•"/>
        <a:tabLst/>
        <a:defRPr b="0" baseline="0" cap="none" i="0" spc="0" strike="noStrike" sz="10800" u="none">
          <a:ln>
            <a:noFill/>
          </a:ln>
          <a:solidFill>
            <a:srgbClr val="000000"/>
          </a:solidFill>
          <a:uFillTx/>
          <a:latin typeface="+mj-lt"/>
          <a:ea typeface="+mj-ea"/>
          <a:cs typeface="+mj-cs"/>
          <a:sym typeface="Calibri"/>
        </a:defRPr>
      </a:lvl3pPr>
      <a:lvl4pPr marL="5855033" marR="0" indent="-1225472" algn="l" defTabSz="1543187" rtl="0" latinLnBrk="0">
        <a:lnSpc>
          <a:spcPct val="100000"/>
        </a:lnSpc>
        <a:spcBef>
          <a:spcPts val="2500"/>
        </a:spcBef>
        <a:spcAft>
          <a:spcPts val="0"/>
        </a:spcAft>
        <a:buClrTx/>
        <a:buSzPct val="100000"/>
        <a:buFont typeface="Arial"/>
        <a:buChar char="–"/>
        <a:tabLst/>
        <a:defRPr b="0" baseline="0" cap="none" i="0" spc="0" strike="noStrike" sz="10800" u="none">
          <a:ln>
            <a:noFill/>
          </a:ln>
          <a:solidFill>
            <a:srgbClr val="000000"/>
          </a:solidFill>
          <a:uFillTx/>
          <a:latin typeface="+mj-lt"/>
          <a:ea typeface="+mj-ea"/>
          <a:cs typeface="+mj-cs"/>
          <a:sym typeface="Calibri"/>
        </a:defRPr>
      </a:lvl4pPr>
      <a:lvl5pPr marL="7398220" marR="0" indent="-1225472" algn="l" defTabSz="1543187" rtl="0" latinLnBrk="0">
        <a:lnSpc>
          <a:spcPct val="100000"/>
        </a:lnSpc>
        <a:spcBef>
          <a:spcPts val="2500"/>
        </a:spcBef>
        <a:spcAft>
          <a:spcPts val="0"/>
        </a:spcAft>
        <a:buClrTx/>
        <a:buSzPct val="100000"/>
        <a:buFont typeface="Arial"/>
        <a:buChar char="»"/>
        <a:tabLst/>
        <a:defRPr b="0" baseline="0" cap="none" i="0" spc="0" strike="noStrike" sz="10800" u="none">
          <a:ln>
            <a:noFill/>
          </a:ln>
          <a:solidFill>
            <a:srgbClr val="000000"/>
          </a:solidFill>
          <a:uFillTx/>
          <a:latin typeface="+mj-lt"/>
          <a:ea typeface="+mj-ea"/>
          <a:cs typeface="+mj-cs"/>
          <a:sym typeface="Calibri"/>
        </a:defRPr>
      </a:lvl5pPr>
      <a:lvl6pPr marL="8941407" marR="0" indent="-1225472" algn="l" defTabSz="1543187" rtl="0" latinLnBrk="0">
        <a:lnSpc>
          <a:spcPct val="100000"/>
        </a:lnSpc>
        <a:spcBef>
          <a:spcPts val="2500"/>
        </a:spcBef>
        <a:spcAft>
          <a:spcPts val="0"/>
        </a:spcAft>
        <a:buClrTx/>
        <a:buSzPct val="100000"/>
        <a:buFont typeface="Arial"/>
        <a:buChar char="•"/>
        <a:tabLst/>
        <a:defRPr b="0" baseline="0" cap="none" i="0" spc="0" strike="noStrike" sz="10800" u="none">
          <a:ln>
            <a:noFill/>
          </a:ln>
          <a:solidFill>
            <a:srgbClr val="000000"/>
          </a:solidFill>
          <a:uFillTx/>
          <a:latin typeface="+mj-lt"/>
          <a:ea typeface="+mj-ea"/>
          <a:cs typeface="+mj-cs"/>
          <a:sym typeface="Calibri"/>
        </a:defRPr>
      </a:lvl6pPr>
      <a:lvl7pPr marL="10484595" marR="0" indent="-1225472" algn="l" defTabSz="1543187" rtl="0" latinLnBrk="0">
        <a:lnSpc>
          <a:spcPct val="100000"/>
        </a:lnSpc>
        <a:spcBef>
          <a:spcPts val="2500"/>
        </a:spcBef>
        <a:spcAft>
          <a:spcPts val="0"/>
        </a:spcAft>
        <a:buClrTx/>
        <a:buSzPct val="100000"/>
        <a:buFont typeface="Arial"/>
        <a:buChar char="•"/>
        <a:tabLst/>
        <a:defRPr b="0" baseline="0" cap="none" i="0" spc="0" strike="noStrike" sz="10800" u="none">
          <a:ln>
            <a:noFill/>
          </a:ln>
          <a:solidFill>
            <a:srgbClr val="000000"/>
          </a:solidFill>
          <a:uFillTx/>
          <a:latin typeface="+mj-lt"/>
          <a:ea typeface="+mj-ea"/>
          <a:cs typeface="+mj-cs"/>
          <a:sym typeface="Calibri"/>
        </a:defRPr>
      </a:lvl7pPr>
      <a:lvl8pPr marL="12027782" marR="0" indent="-1225472" algn="l" defTabSz="1543187" rtl="0" latinLnBrk="0">
        <a:lnSpc>
          <a:spcPct val="100000"/>
        </a:lnSpc>
        <a:spcBef>
          <a:spcPts val="2500"/>
        </a:spcBef>
        <a:spcAft>
          <a:spcPts val="0"/>
        </a:spcAft>
        <a:buClrTx/>
        <a:buSzPct val="100000"/>
        <a:buFont typeface="Arial"/>
        <a:buChar char="•"/>
        <a:tabLst/>
        <a:defRPr b="0" baseline="0" cap="none" i="0" spc="0" strike="noStrike" sz="10800" u="none">
          <a:ln>
            <a:noFill/>
          </a:ln>
          <a:solidFill>
            <a:srgbClr val="000000"/>
          </a:solidFill>
          <a:uFillTx/>
          <a:latin typeface="+mj-lt"/>
          <a:ea typeface="+mj-ea"/>
          <a:cs typeface="+mj-cs"/>
          <a:sym typeface="Calibri"/>
        </a:defRPr>
      </a:lvl8pPr>
      <a:lvl9pPr marL="13570970" marR="0" indent="-1225473" algn="l" defTabSz="1543187" rtl="0" latinLnBrk="0">
        <a:lnSpc>
          <a:spcPct val="100000"/>
        </a:lnSpc>
        <a:spcBef>
          <a:spcPts val="2500"/>
        </a:spcBef>
        <a:spcAft>
          <a:spcPts val="0"/>
        </a:spcAft>
        <a:buClrTx/>
        <a:buSzPct val="100000"/>
        <a:buFont typeface="Arial"/>
        <a:buChar char="•"/>
        <a:tabLst/>
        <a:defRPr b="0" baseline="0" cap="none" i="0" spc="0" strike="noStrike" sz="10800" u="none">
          <a:ln>
            <a:noFill/>
          </a:ln>
          <a:solidFill>
            <a:srgbClr val="000000"/>
          </a:solidFill>
          <a:uFillTx/>
          <a:latin typeface="+mj-lt"/>
          <a:ea typeface="+mj-ea"/>
          <a:cs typeface="+mj-cs"/>
          <a:sym typeface="Calibri"/>
        </a:defRPr>
      </a:lvl9pPr>
    </p:bodyStyle>
    <p:otherStyle>
      <a:lvl1pPr marL="0" marR="0" indent="0" algn="r" defTabSz="1543187" rtl="0" latinLnBrk="0">
        <a:lnSpc>
          <a:spcPct val="100000"/>
        </a:lnSpc>
        <a:spcBef>
          <a:spcPts val="0"/>
        </a:spcBef>
        <a:spcAft>
          <a:spcPts val="0"/>
        </a:spcAft>
        <a:buClrTx/>
        <a:buSzTx/>
        <a:buFontTx/>
        <a:buNone/>
        <a:tabLst/>
        <a:defRPr b="0" baseline="0" cap="none" i="0" spc="0" strike="noStrike" sz="4100" u="none">
          <a:ln>
            <a:noFill/>
          </a:ln>
          <a:solidFill>
            <a:schemeClr val="tx1"/>
          </a:solidFill>
          <a:uFillTx/>
          <a:latin typeface="+mn-lt"/>
          <a:ea typeface="+mn-ea"/>
          <a:cs typeface="+mn-cs"/>
          <a:sym typeface="Calibri"/>
        </a:defRPr>
      </a:lvl1pPr>
      <a:lvl2pPr marL="0" marR="0" indent="1543187" algn="r" defTabSz="1543187" rtl="0" latinLnBrk="0">
        <a:lnSpc>
          <a:spcPct val="100000"/>
        </a:lnSpc>
        <a:spcBef>
          <a:spcPts val="0"/>
        </a:spcBef>
        <a:spcAft>
          <a:spcPts val="0"/>
        </a:spcAft>
        <a:buClrTx/>
        <a:buSzTx/>
        <a:buFontTx/>
        <a:buNone/>
        <a:tabLst/>
        <a:defRPr b="0" baseline="0" cap="none" i="0" spc="0" strike="noStrike" sz="4100" u="none">
          <a:ln>
            <a:noFill/>
          </a:ln>
          <a:solidFill>
            <a:schemeClr val="tx1"/>
          </a:solidFill>
          <a:uFillTx/>
          <a:latin typeface="+mn-lt"/>
          <a:ea typeface="+mn-ea"/>
          <a:cs typeface="+mn-cs"/>
          <a:sym typeface="Calibri"/>
        </a:defRPr>
      </a:lvl2pPr>
      <a:lvl3pPr marL="0" marR="0" indent="3086374" algn="r" defTabSz="1543187" rtl="0" latinLnBrk="0">
        <a:lnSpc>
          <a:spcPct val="100000"/>
        </a:lnSpc>
        <a:spcBef>
          <a:spcPts val="0"/>
        </a:spcBef>
        <a:spcAft>
          <a:spcPts val="0"/>
        </a:spcAft>
        <a:buClrTx/>
        <a:buSzTx/>
        <a:buFontTx/>
        <a:buNone/>
        <a:tabLst/>
        <a:defRPr b="0" baseline="0" cap="none" i="0" spc="0" strike="noStrike" sz="4100" u="none">
          <a:ln>
            <a:noFill/>
          </a:ln>
          <a:solidFill>
            <a:schemeClr val="tx1"/>
          </a:solidFill>
          <a:uFillTx/>
          <a:latin typeface="+mn-lt"/>
          <a:ea typeface="+mn-ea"/>
          <a:cs typeface="+mn-cs"/>
          <a:sym typeface="Calibri"/>
        </a:defRPr>
      </a:lvl3pPr>
      <a:lvl4pPr marL="0" marR="0" indent="4629560" algn="r" defTabSz="1543187" rtl="0" latinLnBrk="0">
        <a:lnSpc>
          <a:spcPct val="100000"/>
        </a:lnSpc>
        <a:spcBef>
          <a:spcPts val="0"/>
        </a:spcBef>
        <a:spcAft>
          <a:spcPts val="0"/>
        </a:spcAft>
        <a:buClrTx/>
        <a:buSzTx/>
        <a:buFontTx/>
        <a:buNone/>
        <a:tabLst/>
        <a:defRPr b="0" baseline="0" cap="none" i="0" spc="0" strike="noStrike" sz="4100" u="none">
          <a:ln>
            <a:noFill/>
          </a:ln>
          <a:solidFill>
            <a:schemeClr val="tx1"/>
          </a:solidFill>
          <a:uFillTx/>
          <a:latin typeface="+mn-lt"/>
          <a:ea typeface="+mn-ea"/>
          <a:cs typeface="+mn-cs"/>
          <a:sym typeface="Calibri"/>
        </a:defRPr>
      </a:lvl4pPr>
      <a:lvl5pPr marL="0" marR="0" indent="6172749" algn="r" defTabSz="1543187" rtl="0" latinLnBrk="0">
        <a:lnSpc>
          <a:spcPct val="100000"/>
        </a:lnSpc>
        <a:spcBef>
          <a:spcPts val="0"/>
        </a:spcBef>
        <a:spcAft>
          <a:spcPts val="0"/>
        </a:spcAft>
        <a:buClrTx/>
        <a:buSzTx/>
        <a:buFontTx/>
        <a:buNone/>
        <a:tabLst/>
        <a:defRPr b="0" baseline="0" cap="none" i="0" spc="0" strike="noStrike" sz="4100" u="none">
          <a:ln>
            <a:noFill/>
          </a:ln>
          <a:solidFill>
            <a:schemeClr val="tx1"/>
          </a:solidFill>
          <a:uFillTx/>
          <a:latin typeface="+mn-lt"/>
          <a:ea typeface="+mn-ea"/>
          <a:cs typeface="+mn-cs"/>
          <a:sym typeface="Calibri"/>
        </a:defRPr>
      </a:lvl5pPr>
      <a:lvl6pPr marL="0" marR="0" indent="7715936" algn="r" defTabSz="1543187" rtl="0" latinLnBrk="0">
        <a:lnSpc>
          <a:spcPct val="100000"/>
        </a:lnSpc>
        <a:spcBef>
          <a:spcPts val="0"/>
        </a:spcBef>
        <a:spcAft>
          <a:spcPts val="0"/>
        </a:spcAft>
        <a:buClrTx/>
        <a:buSzTx/>
        <a:buFontTx/>
        <a:buNone/>
        <a:tabLst/>
        <a:defRPr b="0" baseline="0" cap="none" i="0" spc="0" strike="noStrike" sz="4100" u="none">
          <a:ln>
            <a:noFill/>
          </a:ln>
          <a:solidFill>
            <a:schemeClr val="tx1"/>
          </a:solidFill>
          <a:uFillTx/>
          <a:latin typeface="+mn-lt"/>
          <a:ea typeface="+mn-ea"/>
          <a:cs typeface="+mn-cs"/>
          <a:sym typeface="Calibri"/>
        </a:defRPr>
      </a:lvl6pPr>
      <a:lvl7pPr marL="0" marR="0" indent="9259123" algn="r" defTabSz="1543187" rtl="0" latinLnBrk="0">
        <a:lnSpc>
          <a:spcPct val="100000"/>
        </a:lnSpc>
        <a:spcBef>
          <a:spcPts val="0"/>
        </a:spcBef>
        <a:spcAft>
          <a:spcPts val="0"/>
        </a:spcAft>
        <a:buClrTx/>
        <a:buSzTx/>
        <a:buFontTx/>
        <a:buNone/>
        <a:tabLst/>
        <a:defRPr b="0" baseline="0" cap="none" i="0" spc="0" strike="noStrike" sz="4100" u="none">
          <a:ln>
            <a:noFill/>
          </a:ln>
          <a:solidFill>
            <a:schemeClr val="tx1"/>
          </a:solidFill>
          <a:uFillTx/>
          <a:latin typeface="+mn-lt"/>
          <a:ea typeface="+mn-ea"/>
          <a:cs typeface="+mn-cs"/>
          <a:sym typeface="Calibri"/>
        </a:defRPr>
      </a:lvl7pPr>
      <a:lvl8pPr marL="0" marR="0" indent="10802309" algn="r" defTabSz="1543187" rtl="0" latinLnBrk="0">
        <a:lnSpc>
          <a:spcPct val="100000"/>
        </a:lnSpc>
        <a:spcBef>
          <a:spcPts val="0"/>
        </a:spcBef>
        <a:spcAft>
          <a:spcPts val="0"/>
        </a:spcAft>
        <a:buClrTx/>
        <a:buSzTx/>
        <a:buFontTx/>
        <a:buNone/>
        <a:tabLst/>
        <a:defRPr b="0" baseline="0" cap="none" i="0" spc="0" strike="noStrike" sz="4100" u="none">
          <a:ln>
            <a:noFill/>
          </a:ln>
          <a:solidFill>
            <a:schemeClr val="tx1"/>
          </a:solidFill>
          <a:uFillTx/>
          <a:latin typeface="+mn-lt"/>
          <a:ea typeface="+mn-ea"/>
          <a:cs typeface="+mn-cs"/>
          <a:sym typeface="Calibri"/>
        </a:defRPr>
      </a:lvl8pPr>
      <a:lvl9pPr marL="0" marR="0" indent="12345496" algn="r" defTabSz="1543187" rtl="0" latinLnBrk="0">
        <a:lnSpc>
          <a:spcPct val="100000"/>
        </a:lnSpc>
        <a:spcBef>
          <a:spcPts val="0"/>
        </a:spcBef>
        <a:spcAft>
          <a:spcPts val="0"/>
        </a:spcAft>
        <a:buClrTx/>
        <a:buSzTx/>
        <a:buFontTx/>
        <a:buNone/>
        <a:tabLst/>
        <a:defRPr b="0" baseline="0" cap="none" i="0" spc="0" strike="noStrike" sz="4100" u="none">
          <a:ln>
            <a:noFill/>
          </a:ln>
          <a:solidFill>
            <a:schemeClr val="tx1"/>
          </a:solidFill>
          <a:uFillTx/>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2" name="Título 1"/>
          <p:cNvSpPr txBox="1"/>
          <p:nvPr>
            <p:ph type="ctrTitle"/>
          </p:nvPr>
        </p:nvSpPr>
        <p:spPr>
          <a:xfrm>
            <a:off x="1620559" y="1826505"/>
            <a:ext cx="18366346" cy="3084453"/>
          </a:xfrm>
          <a:prstGeom prst="rect">
            <a:avLst/>
          </a:prstGeom>
        </p:spPr>
        <p:txBody>
          <a:bodyPr/>
          <a:lstStyle/>
          <a:p>
            <a:pPr defTabSz="1188253">
              <a:defRPr sz="3773">
                <a:solidFill>
                  <a:srgbClr val="FFFFFF"/>
                </a:solidFill>
                <a:latin typeface="Avenir Black"/>
                <a:ea typeface="Avenir Black"/>
                <a:cs typeface="Avenir Black"/>
                <a:sym typeface="Avenir Black"/>
              </a:defRPr>
            </a:pPr>
            <a:r>
              <a:t>SITIO WEB QUE GESTIONA EL MATENIMIENTO DE ARTICULOS DEPORTIVOS</a:t>
            </a:r>
            <a:br/>
            <a:br/>
            <a:r>
              <a:rPr sz="1617">
                <a:latin typeface="Avenir Book"/>
                <a:ea typeface="Avenir Book"/>
                <a:cs typeface="Avenir Book"/>
                <a:sym typeface="Avenir Book"/>
              </a:rPr>
              <a:t>Auteurs: Olivier SCHOEFS, Ricardo CISNEROS, David DE LA ROCHA, Antoine LEMAITRE</a:t>
            </a:r>
            <a:br>
              <a:rPr sz="1617">
                <a:latin typeface="Avenir Book"/>
                <a:ea typeface="Avenir Book"/>
                <a:cs typeface="Avenir Book"/>
                <a:sym typeface="Avenir Book"/>
              </a:rPr>
            </a:br>
            <a:r>
              <a:rPr sz="1617">
                <a:latin typeface="Avenir Book"/>
                <a:ea typeface="Avenir Book"/>
                <a:cs typeface="Avenir Book"/>
                <a:sym typeface="Avenir Book"/>
              </a:rPr>
              <a:t>Ciclo Inicial de Formación de Ingenieros, Liceo Franco-Mexicano</a:t>
            </a:r>
            <a:br>
              <a:rPr sz="1617">
                <a:latin typeface="Avenir Book"/>
                <a:ea typeface="Avenir Book"/>
                <a:cs typeface="Avenir Book"/>
                <a:sym typeface="Avenir Book"/>
              </a:rPr>
            </a:br>
            <a:r>
              <a:rPr sz="1617">
                <a:latin typeface="Avenir Book"/>
                <a:ea typeface="Avenir Book"/>
                <a:cs typeface="Avenir Book"/>
                <a:sym typeface="Avenir Book"/>
              </a:rPr>
              <a:t>Av. Homero 1521, Col. Polanco, C.P. 11510, Ciudad de México </a:t>
            </a:r>
          </a:p>
        </p:txBody>
      </p:sp>
      <p:sp>
        <p:nvSpPr>
          <p:cNvPr id="113" name="Rectángulo 4"/>
          <p:cNvSpPr/>
          <p:nvPr/>
        </p:nvSpPr>
        <p:spPr>
          <a:xfrm>
            <a:off x="1197254" y="5255707"/>
            <a:ext cx="19121396" cy="4342523"/>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14" name="Título 1"/>
          <p:cNvSpPr txBox="1"/>
          <p:nvPr/>
        </p:nvSpPr>
        <p:spPr>
          <a:xfrm>
            <a:off x="8030609" y="5354143"/>
            <a:ext cx="5333741" cy="892839"/>
          </a:xfrm>
          <a:prstGeom prst="rect">
            <a:avLst/>
          </a:prstGeom>
          <a:ln w="12700">
            <a:miter lim="400000"/>
          </a:ln>
          <a:extLst>
            <a:ext uri="{C572A759-6A51-4108-AA02-DFA0A04FC94B}">
              <ma14:wrappingTextBoxFlag xmlns:ma14="http://schemas.microsoft.com/office/mac/drawingml/2011/main" val="1"/>
            </a:ext>
          </a:extLst>
        </p:spPr>
        <p:txBody>
          <a:bodyPr lIns="154318" tIns="154318" rIns="154318" bIns="154318" anchor="ctr">
            <a:spAutoFit/>
          </a:bodyPr>
          <a:lstStyle>
            <a:lvl1pPr algn="ctr">
              <a:defRPr sz="3400">
                <a:solidFill>
                  <a:srgbClr val="262262"/>
                </a:solidFill>
                <a:latin typeface="Avenir Black"/>
                <a:ea typeface="Avenir Black"/>
                <a:cs typeface="Avenir Black"/>
                <a:sym typeface="Avenir Black"/>
              </a:defRPr>
            </a:lvl1pPr>
          </a:lstStyle>
          <a:p>
            <a:pPr/>
            <a:r>
              <a:t>INTRODUCCIÓN</a:t>
            </a:r>
          </a:p>
        </p:txBody>
      </p:sp>
      <p:sp>
        <p:nvSpPr>
          <p:cNvPr id="115" name="Rectángulo 6"/>
          <p:cNvSpPr txBox="1"/>
          <p:nvPr/>
        </p:nvSpPr>
        <p:spPr>
          <a:xfrm>
            <a:off x="1620560" y="6635581"/>
            <a:ext cx="18251806" cy="2682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defTabSz="457200">
              <a:lnSpc>
                <a:spcPts val="5200"/>
              </a:lnSpc>
              <a:defRPr sz="2500">
                <a:solidFill>
                  <a:schemeClr val="accent1">
                    <a:satOff val="-4409"/>
                    <a:lumOff val="-10509"/>
                  </a:schemeClr>
                </a:solidFill>
                <a:latin typeface="Avenir Book"/>
                <a:ea typeface="Avenir Book"/>
                <a:cs typeface="Avenir Book"/>
                <a:sym typeface="Avenir Book"/>
              </a:defRPr>
            </a:pPr>
            <a:r>
              <a:t>Au début de notre projet notre client nous a donné un fichier Excel contenant toutes les informations sur chaque équipement sportif, or il se trouve que pour chaque sorti ou entrée d’équipements sportif tout devait se faire manuellement. Notre projet avait pour but de créer un système informatique en ligne qui permettrait d’automatiser la rentrée et la sortie d’équipements sportif.</a:t>
            </a:r>
          </a:p>
          <a:p>
            <a:pPr algn="just" defTabSz="457200">
              <a:lnSpc>
                <a:spcPts val="5200"/>
              </a:lnSpc>
              <a:defRPr sz="2500">
                <a:solidFill>
                  <a:schemeClr val="accent1">
                    <a:satOff val="-4409"/>
                    <a:lumOff val="-10509"/>
                  </a:schemeClr>
                </a:solidFill>
                <a:latin typeface="Avenir Book"/>
                <a:ea typeface="Avenir Book"/>
                <a:cs typeface="Avenir Book"/>
                <a:sym typeface="Avenir Book"/>
              </a:defRPr>
            </a:pPr>
            <a:r>
              <a:t>Les exigences du client étaient donc : de créer un site web en ligne accessible seulement à certaines personne grâce à la mise en place d’un mot de passe et un site web facile d’utilisation.  </a:t>
            </a:r>
          </a:p>
        </p:txBody>
      </p:sp>
      <p:pic>
        <p:nvPicPr>
          <p:cNvPr id="116" name="Imagen 9" descr="Imagen 9"/>
          <p:cNvPicPr>
            <a:picLocks noChangeAspect="1"/>
          </p:cNvPicPr>
          <p:nvPr/>
        </p:nvPicPr>
        <p:blipFill>
          <a:blip r:embed="rId3">
            <a:extLst/>
          </a:blip>
          <a:stretch>
            <a:fillRect/>
          </a:stretch>
        </p:blipFill>
        <p:spPr>
          <a:xfrm>
            <a:off x="9331506" y="6195405"/>
            <a:ext cx="2730501" cy="304801"/>
          </a:xfrm>
          <a:prstGeom prst="rect">
            <a:avLst/>
          </a:prstGeom>
          <a:ln w="12700">
            <a:miter lim="400000"/>
          </a:ln>
        </p:spPr>
      </p:pic>
      <p:sp>
        <p:nvSpPr>
          <p:cNvPr id="117" name="Rectángulo 10"/>
          <p:cNvSpPr/>
          <p:nvPr/>
        </p:nvSpPr>
        <p:spPr>
          <a:xfrm>
            <a:off x="1197254" y="10151046"/>
            <a:ext cx="19121396" cy="6427274"/>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18" name="Título 1"/>
          <p:cNvSpPr txBox="1"/>
          <p:nvPr/>
        </p:nvSpPr>
        <p:spPr>
          <a:xfrm>
            <a:off x="8030609" y="10249482"/>
            <a:ext cx="5333741" cy="892839"/>
          </a:xfrm>
          <a:prstGeom prst="rect">
            <a:avLst/>
          </a:prstGeom>
          <a:ln w="12700">
            <a:miter lim="400000"/>
          </a:ln>
          <a:extLst>
            <a:ext uri="{C572A759-6A51-4108-AA02-DFA0A04FC94B}">
              <ma14:wrappingTextBoxFlag xmlns:ma14="http://schemas.microsoft.com/office/mac/drawingml/2011/main" val="1"/>
            </a:ext>
          </a:extLst>
        </p:spPr>
        <p:txBody>
          <a:bodyPr lIns="154318" tIns="154318" rIns="154318" bIns="154318" anchor="ctr">
            <a:spAutoFit/>
          </a:bodyPr>
          <a:lstStyle>
            <a:lvl1pPr algn="ctr">
              <a:defRPr sz="3400">
                <a:solidFill>
                  <a:srgbClr val="262262"/>
                </a:solidFill>
                <a:latin typeface="Avenir Black"/>
                <a:ea typeface="Avenir Black"/>
                <a:cs typeface="Avenir Black"/>
                <a:sym typeface="Avenir Black"/>
              </a:defRPr>
            </a:lvl1pPr>
          </a:lstStyle>
          <a:p>
            <a:pPr/>
            <a:r>
              <a:t>METODOLOGÍA</a:t>
            </a:r>
          </a:p>
        </p:txBody>
      </p:sp>
      <p:sp>
        <p:nvSpPr>
          <p:cNvPr id="119" name="Rectángulo 12"/>
          <p:cNvSpPr txBox="1"/>
          <p:nvPr/>
        </p:nvSpPr>
        <p:spPr>
          <a:xfrm>
            <a:off x="1620559" y="11615587"/>
            <a:ext cx="5907128" cy="2250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just">
              <a:defRPr sz="2500">
                <a:solidFill>
                  <a:schemeClr val="accent1">
                    <a:satOff val="-4409"/>
                    <a:lumOff val="-10509"/>
                  </a:schemeClr>
                </a:solidFill>
                <a:latin typeface="Avenir Book"/>
                <a:ea typeface="Avenir Book"/>
                <a:cs typeface="Avenir Book"/>
                <a:sym typeface="Avenir Book"/>
              </a:defRPr>
            </a:lvl1pPr>
          </a:lstStyle>
          <a:p>
            <a:pPr/>
            <a:r>
              <a:t>La première étape consistait la première étape consiste à concevoir la base de données, et à transférer les données des feuilles Excel vers la base de données MySQL.</a:t>
            </a:r>
          </a:p>
        </p:txBody>
      </p:sp>
      <p:pic>
        <p:nvPicPr>
          <p:cNvPr id="120" name="Imagen 13" descr="Imagen 13"/>
          <p:cNvPicPr>
            <a:picLocks noChangeAspect="1"/>
          </p:cNvPicPr>
          <p:nvPr/>
        </p:nvPicPr>
        <p:blipFill>
          <a:blip r:embed="rId3">
            <a:extLst/>
          </a:blip>
          <a:stretch>
            <a:fillRect/>
          </a:stretch>
        </p:blipFill>
        <p:spPr>
          <a:xfrm>
            <a:off x="9331506" y="11090743"/>
            <a:ext cx="2730501" cy="304801"/>
          </a:xfrm>
          <a:prstGeom prst="rect">
            <a:avLst/>
          </a:prstGeom>
          <a:ln w="12700">
            <a:miter lim="400000"/>
          </a:ln>
        </p:spPr>
      </p:pic>
      <p:sp>
        <p:nvSpPr>
          <p:cNvPr id="121" name="Rectángulo 17"/>
          <p:cNvSpPr txBox="1"/>
          <p:nvPr/>
        </p:nvSpPr>
        <p:spPr>
          <a:xfrm>
            <a:off x="7799699" y="11615587"/>
            <a:ext cx="5907128" cy="47100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just">
              <a:defRPr sz="2400">
                <a:solidFill>
                  <a:schemeClr val="accent1">
                    <a:satOff val="-4409"/>
                    <a:lumOff val="-10509"/>
                  </a:schemeClr>
                </a:solidFill>
                <a:latin typeface="Avenir Book"/>
                <a:ea typeface="Avenir Book"/>
                <a:cs typeface="Avenir Book"/>
                <a:sym typeface="Avenir Book"/>
              </a:defRPr>
            </a:pPr>
            <a:r>
              <a:t>Ensuite, nous avons commencé à travailler sur le design de la page web en prenant comme exemple le programme sur Excel. Le développement du site Web c’est fait en deux parties distinctes :</a:t>
            </a:r>
          </a:p>
          <a:p>
            <a:pPr algn="just">
              <a:defRPr sz="2400">
                <a:solidFill>
                  <a:schemeClr val="accent1">
                    <a:satOff val="-4409"/>
                    <a:lumOff val="-10509"/>
                  </a:schemeClr>
                </a:solidFill>
                <a:latin typeface="Avenir Book"/>
                <a:ea typeface="Avenir Book"/>
                <a:cs typeface="Avenir Book"/>
                <a:sym typeface="Avenir Book"/>
              </a:defRPr>
            </a:pPr>
          </a:p>
          <a:p>
            <a:pPr marL="457200" indent="-457200" algn="just" defTabSz="457200">
              <a:lnSpc>
                <a:spcPts val="5100"/>
              </a:lnSpc>
              <a:spcBef>
                <a:spcPts val="1000"/>
              </a:spcBef>
              <a:tabLst>
                <a:tab pos="139700" algn="l"/>
                <a:tab pos="457200" algn="l"/>
              </a:tabLst>
              <a:defRPr sz="2400">
                <a:solidFill>
                  <a:schemeClr val="accent1">
                    <a:satOff val="-4409"/>
                    <a:lumOff val="-10509"/>
                  </a:schemeClr>
                </a:solidFill>
                <a:latin typeface="Avenir Book"/>
                <a:ea typeface="Avenir Book"/>
                <a:cs typeface="Avenir Book"/>
                <a:sym typeface="Avenir Book"/>
              </a:defRPr>
            </a:pPr>
            <a:r>
              <a:t>	•	La première axée sur l’accès aux données (back-end)</a:t>
            </a:r>
          </a:p>
          <a:p>
            <a:pPr marL="457200" indent="-457200" algn="just" defTabSz="457200">
              <a:lnSpc>
                <a:spcPts val="5100"/>
              </a:lnSpc>
              <a:spcBef>
                <a:spcPts val="1000"/>
              </a:spcBef>
              <a:tabLst>
                <a:tab pos="139700" algn="l"/>
                <a:tab pos="457200" algn="l"/>
              </a:tabLst>
              <a:defRPr sz="1866">
                <a:latin typeface="Times"/>
                <a:ea typeface="Times"/>
                <a:cs typeface="Times"/>
                <a:sym typeface="Times"/>
              </a:defRPr>
            </a:pPr>
            <a:r>
              <a:rPr sz="2400">
                <a:solidFill>
                  <a:schemeClr val="accent1">
                    <a:satOff val="-4409"/>
                    <a:lumOff val="-10509"/>
                  </a:schemeClr>
                </a:solidFill>
                <a:latin typeface="Avenir Book"/>
                <a:ea typeface="Avenir Book"/>
                <a:cs typeface="Avenir Book"/>
                <a:sym typeface="Avenir Book"/>
              </a:rPr>
              <a:t>	•	Et la deuxième axée sur le design (front-end)</a:t>
            </a:r>
            <a:br/>
          </a:p>
        </p:txBody>
      </p:sp>
      <p:sp>
        <p:nvSpPr>
          <p:cNvPr id="122" name="Rectángulo 19"/>
          <p:cNvSpPr/>
          <p:nvPr/>
        </p:nvSpPr>
        <p:spPr>
          <a:xfrm>
            <a:off x="1197254" y="17027393"/>
            <a:ext cx="19121396" cy="7398541"/>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23" name="Título 1"/>
          <p:cNvSpPr txBox="1"/>
          <p:nvPr/>
        </p:nvSpPr>
        <p:spPr>
          <a:xfrm>
            <a:off x="8004717" y="17411544"/>
            <a:ext cx="5333741" cy="892839"/>
          </a:xfrm>
          <a:prstGeom prst="rect">
            <a:avLst/>
          </a:prstGeom>
          <a:ln w="12700">
            <a:miter lim="400000"/>
          </a:ln>
          <a:extLst>
            <a:ext uri="{C572A759-6A51-4108-AA02-DFA0A04FC94B}">
              <ma14:wrappingTextBoxFlag xmlns:ma14="http://schemas.microsoft.com/office/mac/drawingml/2011/main" val="1"/>
            </a:ext>
          </a:extLst>
        </p:spPr>
        <p:txBody>
          <a:bodyPr lIns="154318" tIns="154318" rIns="154318" bIns="154318" anchor="ctr">
            <a:spAutoFit/>
          </a:bodyPr>
          <a:lstStyle>
            <a:lvl1pPr algn="ctr">
              <a:defRPr sz="3400">
                <a:solidFill>
                  <a:srgbClr val="262262"/>
                </a:solidFill>
                <a:latin typeface="Avenir Black"/>
                <a:ea typeface="Avenir Black"/>
                <a:cs typeface="Avenir Black"/>
                <a:sym typeface="Avenir Black"/>
              </a:defRPr>
            </a:lvl1pPr>
          </a:lstStyle>
          <a:p>
            <a:pPr/>
            <a:r>
              <a:t>RESULTADOS</a:t>
            </a:r>
          </a:p>
        </p:txBody>
      </p:sp>
      <p:pic>
        <p:nvPicPr>
          <p:cNvPr id="124" name="Imagen 22" descr="Imagen 22"/>
          <p:cNvPicPr>
            <a:picLocks noChangeAspect="1"/>
          </p:cNvPicPr>
          <p:nvPr/>
        </p:nvPicPr>
        <p:blipFill>
          <a:blip r:embed="rId3">
            <a:extLst/>
          </a:blip>
          <a:stretch>
            <a:fillRect/>
          </a:stretch>
        </p:blipFill>
        <p:spPr>
          <a:xfrm>
            <a:off x="9305614" y="18252806"/>
            <a:ext cx="2730501" cy="304801"/>
          </a:xfrm>
          <a:prstGeom prst="rect">
            <a:avLst/>
          </a:prstGeom>
          <a:ln w="12700">
            <a:miter lim="400000"/>
          </a:ln>
        </p:spPr>
      </p:pic>
      <p:sp>
        <p:nvSpPr>
          <p:cNvPr id="125" name="Rectángulo 25"/>
          <p:cNvSpPr/>
          <p:nvPr/>
        </p:nvSpPr>
        <p:spPr>
          <a:xfrm>
            <a:off x="1197254" y="24926839"/>
            <a:ext cx="19121396" cy="4673532"/>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26" name="Título 1"/>
          <p:cNvSpPr txBox="1"/>
          <p:nvPr/>
        </p:nvSpPr>
        <p:spPr>
          <a:xfrm>
            <a:off x="8030609" y="25025275"/>
            <a:ext cx="5333741" cy="892839"/>
          </a:xfrm>
          <a:prstGeom prst="rect">
            <a:avLst/>
          </a:prstGeom>
          <a:ln w="12700">
            <a:miter lim="400000"/>
          </a:ln>
          <a:extLst>
            <a:ext uri="{C572A759-6A51-4108-AA02-DFA0A04FC94B}">
              <ma14:wrappingTextBoxFlag xmlns:ma14="http://schemas.microsoft.com/office/mac/drawingml/2011/main" val="1"/>
            </a:ext>
          </a:extLst>
        </p:spPr>
        <p:txBody>
          <a:bodyPr lIns="154318" tIns="154318" rIns="154318" bIns="154318" anchor="ctr">
            <a:spAutoFit/>
          </a:bodyPr>
          <a:lstStyle>
            <a:lvl1pPr algn="ctr">
              <a:defRPr sz="3400">
                <a:solidFill>
                  <a:srgbClr val="262262"/>
                </a:solidFill>
                <a:latin typeface="Avenir Black"/>
                <a:ea typeface="Avenir Black"/>
                <a:cs typeface="Avenir Black"/>
                <a:sym typeface="Avenir Black"/>
              </a:defRPr>
            </a:lvl1pPr>
          </a:lstStyle>
          <a:p>
            <a:pPr/>
            <a:r>
              <a:t>CONCLUSIÓN</a:t>
            </a:r>
          </a:p>
        </p:txBody>
      </p:sp>
      <p:sp>
        <p:nvSpPr>
          <p:cNvPr id="127" name="Rectángulo 27"/>
          <p:cNvSpPr txBox="1"/>
          <p:nvPr/>
        </p:nvSpPr>
        <p:spPr>
          <a:xfrm>
            <a:off x="1620559" y="26391381"/>
            <a:ext cx="5907128" cy="3114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500">
                <a:solidFill>
                  <a:srgbClr val="FF0000"/>
                </a:solidFill>
                <a:latin typeface="Avenir Black"/>
                <a:ea typeface="Avenir Black"/>
                <a:cs typeface="Avenir Black"/>
                <a:sym typeface="Avenir Black"/>
              </a:defRPr>
            </a:pPr>
            <a:r>
              <a:t>Presentar las conclusiones</a:t>
            </a:r>
          </a:p>
          <a:p>
            <a:pPr>
              <a:defRPr sz="2500">
                <a:solidFill>
                  <a:srgbClr val="FF0000"/>
                </a:solidFill>
                <a:latin typeface="Avenir Black"/>
                <a:ea typeface="Avenir Black"/>
                <a:cs typeface="Avenir Black"/>
                <a:sym typeface="Avenir Black"/>
              </a:defRPr>
            </a:pPr>
          </a:p>
          <a:p>
            <a:pPr>
              <a:defRPr sz="2500">
                <a:solidFill>
                  <a:srgbClr val="262262"/>
                </a:solidFill>
                <a:latin typeface="Avenir Book"/>
                <a:ea typeface="Avenir Book"/>
                <a:cs typeface="Avenir Book"/>
                <a:sym typeface="Avenir Book"/>
              </a:defRPr>
            </a:pPr>
            <a:r>
              <a:t>Lorem ipsum dolor sit amet, consectetuer adipiscing elit, sed diam nonummy nibh euismod tincidunt ut laoreet dolore magna aliquam erat volutpat. Ut wisi enim ad minim veniam, </a:t>
            </a:r>
          </a:p>
        </p:txBody>
      </p:sp>
      <p:pic>
        <p:nvPicPr>
          <p:cNvPr id="128" name="Imagen 28" descr="Imagen 28"/>
          <p:cNvPicPr>
            <a:picLocks noChangeAspect="1"/>
          </p:cNvPicPr>
          <p:nvPr/>
        </p:nvPicPr>
        <p:blipFill>
          <a:blip r:embed="rId3">
            <a:extLst/>
          </a:blip>
          <a:stretch>
            <a:fillRect/>
          </a:stretch>
        </p:blipFill>
        <p:spPr>
          <a:xfrm>
            <a:off x="9331506" y="25866537"/>
            <a:ext cx="2730501" cy="304801"/>
          </a:xfrm>
          <a:prstGeom prst="rect">
            <a:avLst/>
          </a:prstGeom>
          <a:ln w="12700">
            <a:miter lim="400000"/>
          </a:ln>
        </p:spPr>
      </p:pic>
      <p:sp>
        <p:nvSpPr>
          <p:cNvPr id="129" name="Rectángulo 29"/>
          <p:cNvSpPr txBox="1"/>
          <p:nvPr/>
        </p:nvSpPr>
        <p:spPr>
          <a:xfrm>
            <a:off x="7799699" y="26391381"/>
            <a:ext cx="5907128" cy="3114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500">
                <a:solidFill>
                  <a:srgbClr val="262262"/>
                </a:solidFill>
                <a:latin typeface="Avenir Book"/>
                <a:ea typeface="Avenir Book"/>
                <a:cs typeface="Avenir Book"/>
                <a:sym typeface="Avenir Book"/>
              </a:defRPr>
            </a:lvl1pPr>
          </a:lstStyle>
          <a:p>
            <a:pPr/>
            <a:r>
              <a:t>quis nostrud exerci tation ullamcorper suscipit lobortis nisl ut aliquip ex ea commodo consequat. Duis autem vel eum iriure dolor in hendrerit in vulputate velit esse molestie consequat, vel illum dolore eu feugiat nulla facilisis at vero eros et accumsan et iusto.</a:t>
            </a:r>
          </a:p>
        </p:txBody>
      </p:sp>
      <p:sp>
        <p:nvSpPr>
          <p:cNvPr id="130" name="Rectángulo 30"/>
          <p:cNvSpPr txBox="1"/>
          <p:nvPr/>
        </p:nvSpPr>
        <p:spPr>
          <a:xfrm>
            <a:off x="13919057" y="26391381"/>
            <a:ext cx="5907128" cy="3114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500">
                <a:solidFill>
                  <a:srgbClr val="262262"/>
                </a:solidFill>
                <a:latin typeface="Avenir Book"/>
                <a:ea typeface="Avenir Book"/>
                <a:cs typeface="Avenir Book"/>
                <a:sym typeface="Avenir Book"/>
              </a:defRPr>
            </a:lvl1pPr>
          </a:lstStyle>
          <a:p>
            <a:pPr/>
            <a:r>
              <a:t>quis nostrud exerci tation ullamcorper suscipit lobortis nisl ut aliquip ex ea commodo consequat. Duis autem vel eum iriure dolor in hendrerit in vulputate velit esse molestie consequat, vel illum dolore eu feugiat nulla facilisis at vero eros et accumsan et iusto.</a:t>
            </a:r>
          </a:p>
        </p:txBody>
      </p:sp>
      <p:sp>
        <p:nvSpPr>
          <p:cNvPr id="131" name="Título 1"/>
          <p:cNvSpPr txBox="1"/>
          <p:nvPr/>
        </p:nvSpPr>
        <p:spPr>
          <a:xfrm>
            <a:off x="8030609" y="29846821"/>
            <a:ext cx="5333741" cy="892839"/>
          </a:xfrm>
          <a:prstGeom prst="rect">
            <a:avLst/>
          </a:prstGeom>
          <a:ln w="12700">
            <a:miter lim="400000"/>
          </a:ln>
          <a:extLst>
            <a:ext uri="{C572A759-6A51-4108-AA02-DFA0A04FC94B}">
              <ma14:wrappingTextBoxFlag xmlns:ma14="http://schemas.microsoft.com/office/mac/drawingml/2011/main" val="1"/>
            </a:ext>
          </a:extLst>
        </p:spPr>
        <p:txBody>
          <a:bodyPr lIns="154318" tIns="154318" rIns="154318" bIns="154318" anchor="ctr">
            <a:spAutoFit/>
          </a:bodyPr>
          <a:lstStyle>
            <a:lvl1pPr algn="ctr">
              <a:defRPr sz="3400">
                <a:solidFill>
                  <a:srgbClr val="FFFFFF"/>
                </a:solidFill>
                <a:latin typeface="Avenir Black"/>
                <a:ea typeface="Avenir Black"/>
                <a:cs typeface="Avenir Black"/>
                <a:sym typeface="Avenir Black"/>
              </a:defRPr>
            </a:lvl1pPr>
          </a:lstStyle>
          <a:p>
            <a:pPr/>
            <a:r>
              <a:t>AGRADECIMIENTOS</a:t>
            </a:r>
          </a:p>
        </p:txBody>
      </p:sp>
      <p:sp>
        <p:nvSpPr>
          <p:cNvPr id="132" name="Rectángulo 32"/>
          <p:cNvSpPr txBox="1"/>
          <p:nvPr/>
        </p:nvSpPr>
        <p:spPr>
          <a:xfrm>
            <a:off x="1620560" y="30802532"/>
            <a:ext cx="18251806" cy="955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500">
                <a:solidFill>
                  <a:srgbClr val="FF0000"/>
                </a:solidFill>
                <a:latin typeface="Avenir Black"/>
                <a:ea typeface="Avenir Black"/>
                <a:cs typeface="Avenir Black"/>
                <a:sym typeface="Avenir Black"/>
              </a:defRPr>
            </a:pPr>
            <a:r>
              <a:t>Opcional</a:t>
            </a:r>
            <a:r>
              <a:rPr>
                <a:solidFill>
                  <a:srgbClr val="FFFFFF"/>
                </a:solidFill>
                <a:latin typeface="Avenir Book"/>
                <a:ea typeface="Avenir Book"/>
                <a:cs typeface="Avenir Book"/>
                <a:sym typeface="Avenir Book"/>
              </a:rPr>
              <a:t> Lorem ipsum dolor sit amet, consectetuer adipiscing elit, sed diam nonummy nibh euismod tincidunt ut laoreet dolore magna aliquam erat volutpat. Ut wisi enim ad minim veniam, quis nostrud exerci tation ullamcorper suscipit lobortis nisl</a:t>
            </a:r>
          </a:p>
        </p:txBody>
      </p:sp>
      <p:pic>
        <p:nvPicPr>
          <p:cNvPr id="133" name="Image" descr="Image"/>
          <p:cNvPicPr>
            <a:picLocks noChangeAspect="1"/>
          </p:cNvPicPr>
          <p:nvPr/>
        </p:nvPicPr>
        <p:blipFill>
          <a:blip r:embed="rId4">
            <a:extLst/>
          </a:blip>
          <a:srcRect l="11994" t="20090" r="36154" b="32871"/>
          <a:stretch>
            <a:fillRect/>
          </a:stretch>
        </p:blipFill>
        <p:spPr>
          <a:xfrm>
            <a:off x="14190464" y="11664391"/>
            <a:ext cx="5732909" cy="3296648"/>
          </a:xfrm>
          <a:prstGeom prst="rect">
            <a:avLst/>
          </a:prstGeom>
          <a:ln w="12700">
            <a:miter lim="400000"/>
          </a:ln>
        </p:spPr>
      </p:pic>
      <p:pic>
        <p:nvPicPr>
          <p:cNvPr id="134" name="Screen Shot 2019-01-29 at 7.54.46 PM.png" descr="Screen Shot 2019-01-29 at 7.54.46 PM.png"/>
          <p:cNvPicPr>
            <a:picLocks noChangeAspect="1"/>
          </p:cNvPicPr>
          <p:nvPr/>
        </p:nvPicPr>
        <p:blipFill>
          <a:blip r:embed="rId5">
            <a:extLst/>
          </a:blip>
          <a:srcRect l="8791" t="4944" r="7208" b="7925"/>
          <a:stretch>
            <a:fillRect/>
          </a:stretch>
        </p:blipFill>
        <p:spPr>
          <a:xfrm>
            <a:off x="1798559" y="19926124"/>
            <a:ext cx="5038827" cy="3312978"/>
          </a:xfrm>
          <a:prstGeom prst="rect">
            <a:avLst/>
          </a:prstGeom>
          <a:ln w="12700">
            <a:miter lim="400000"/>
          </a:ln>
        </p:spPr>
      </p:pic>
      <p:sp>
        <p:nvSpPr>
          <p:cNvPr id="135" name="Rectángulo 12"/>
          <p:cNvSpPr txBox="1"/>
          <p:nvPr/>
        </p:nvSpPr>
        <p:spPr>
          <a:xfrm>
            <a:off x="1620559" y="18763642"/>
            <a:ext cx="5907128" cy="523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500">
                <a:solidFill>
                  <a:schemeClr val="accent1">
                    <a:satOff val="-4409"/>
                    <a:lumOff val="-10509"/>
                  </a:schemeClr>
                </a:solidFill>
                <a:latin typeface="Avenir Heavy"/>
                <a:ea typeface="Avenir Heavy"/>
                <a:cs typeface="Avenir Heavy"/>
                <a:sym typeface="Avenir Heavy"/>
              </a:defRPr>
            </a:lvl1pPr>
          </a:lstStyle>
          <a:p>
            <a:pPr/>
            <a:r>
              <a:t>Base de données.</a:t>
            </a:r>
          </a:p>
        </p:txBody>
      </p:sp>
      <p:pic>
        <p:nvPicPr>
          <p:cNvPr id="136" name="Image" descr="Image"/>
          <p:cNvPicPr>
            <a:picLocks noChangeAspect="1"/>
          </p:cNvPicPr>
          <p:nvPr/>
        </p:nvPicPr>
        <p:blipFill>
          <a:blip r:embed="rId6">
            <a:extLst/>
          </a:blip>
          <a:srcRect l="2238" t="5040" r="533" b="7830"/>
          <a:stretch>
            <a:fillRect/>
          </a:stretch>
        </p:blipFill>
        <p:spPr>
          <a:xfrm>
            <a:off x="7459462" y="19926124"/>
            <a:ext cx="5488435" cy="3117616"/>
          </a:xfrm>
          <a:prstGeom prst="rect">
            <a:avLst/>
          </a:prstGeom>
          <a:ln w="12700">
            <a:miter lim="400000"/>
          </a:ln>
        </p:spPr>
      </p:pic>
      <p:sp>
        <p:nvSpPr>
          <p:cNvPr id="137" name="Rectángulo 12"/>
          <p:cNvSpPr txBox="1"/>
          <p:nvPr/>
        </p:nvSpPr>
        <p:spPr>
          <a:xfrm>
            <a:off x="7718023" y="18853633"/>
            <a:ext cx="5907128" cy="523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500">
                <a:solidFill>
                  <a:schemeClr val="accent1">
                    <a:satOff val="-4409"/>
                    <a:lumOff val="-10509"/>
                  </a:schemeClr>
                </a:solidFill>
                <a:latin typeface="Avenir Heavy"/>
                <a:ea typeface="Avenir Heavy"/>
                <a:cs typeface="Avenir Heavy"/>
                <a:sym typeface="Avenir Heavy"/>
              </a:defRPr>
            </a:lvl1pPr>
          </a:lstStyle>
          <a:p>
            <a:pPr/>
            <a:r>
              <a:t>Back-End.</a:t>
            </a:r>
          </a:p>
        </p:txBody>
      </p:sp>
      <p:sp>
        <p:nvSpPr>
          <p:cNvPr id="138" name="Rectángulo 12"/>
          <p:cNvSpPr txBox="1"/>
          <p:nvPr/>
        </p:nvSpPr>
        <p:spPr>
          <a:xfrm>
            <a:off x="13919057" y="18763642"/>
            <a:ext cx="5907128" cy="523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2500">
                <a:solidFill>
                  <a:schemeClr val="accent1">
                    <a:satOff val="-4409"/>
                    <a:lumOff val="-10509"/>
                  </a:schemeClr>
                </a:solidFill>
                <a:latin typeface="Avenir Heavy"/>
                <a:ea typeface="Avenir Heavy"/>
                <a:cs typeface="Avenir Heavy"/>
                <a:sym typeface="Avenir Heavy"/>
              </a:defRPr>
            </a:lvl1pPr>
          </a:lstStyle>
          <a:p>
            <a:pPr/>
            <a:r>
              <a:t>Front-End.</a:t>
            </a:r>
          </a:p>
        </p:txBody>
      </p:sp>
      <p:pic>
        <p:nvPicPr>
          <p:cNvPr id="139" name="Image" descr="Image"/>
          <p:cNvPicPr>
            <a:picLocks noChangeAspect="1"/>
          </p:cNvPicPr>
          <p:nvPr/>
        </p:nvPicPr>
        <p:blipFill>
          <a:blip r:embed="rId7">
            <a:extLst/>
          </a:blip>
          <a:srcRect l="1721" t="13158" r="1721" b="10441"/>
          <a:stretch>
            <a:fillRect/>
          </a:stretch>
        </p:blipFill>
        <p:spPr>
          <a:xfrm>
            <a:off x="13570025" y="19730464"/>
            <a:ext cx="6605246" cy="3312922"/>
          </a:xfrm>
          <a:prstGeom prst="rect">
            <a:avLst/>
          </a:prstGeom>
          <a:ln w="12700">
            <a:miter lim="400000"/>
          </a:ln>
        </p:spPr>
      </p:pic>
      <p:pic>
        <p:nvPicPr>
          <p:cNvPr id="140" name="Screen Shot 2019-01-29 at 8.27.21 PM.png" descr="Screen Shot 2019-01-29 at 8.27.21 PM.png"/>
          <p:cNvPicPr>
            <a:picLocks noChangeAspect="1"/>
          </p:cNvPicPr>
          <p:nvPr/>
        </p:nvPicPr>
        <p:blipFill>
          <a:blip r:embed="rId8">
            <a:extLst/>
          </a:blip>
          <a:srcRect l="1653" t="11128" r="0" b="13962"/>
          <a:stretch>
            <a:fillRect/>
          </a:stretch>
        </p:blipFill>
        <p:spPr>
          <a:xfrm>
            <a:off x="2043828" y="14025065"/>
            <a:ext cx="4548106" cy="2195914"/>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Tema de Office">
  <a:themeElements>
    <a:clrScheme name="Tema de 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Tema de Office">
      <a:majorFont>
        <a:latin typeface="Calibri"/>
        <a:ea typeface="Calibri"/>
        <a:cs typeface="Calibri"/>
      </a:majorFont>
      <a:minorFont>
        <a:latin typeface="Helvetica"/>
        <a:ea typeface="Helvetica"/>
        <a:cs typeface="Helvetica"/>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Tema de Office">
  <a:themeElements>
    <a:clrScheme name="Tema de 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Tema de Office">
      <a:majorFont>
        <a:latin typeface="Calibri"/>
        <a:ea typeface="Calibri"/>
        <a:cs typeface="Calibri"/>
      </a:majorFont>
      <a:minorFont>
        <a:latin typeface="Helvetica"/>
        <a:ea typeface="Helvetica"/>
        <a:cs typeface="Helvetica"/>
      </a:minorFont>
    </a:fontScheme>
    <a:fmtScheme name="Tema de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1543187" rtl="0" fontAlgn="auto" latinLnBrk="0" hangingPunct="0">
          <a:lnSpc>
            <a:spcPct val="100000"/>
          </a:lnSpc>
          <a:spcBef>
            <a:spcPts val="0"/>
          </a:spcBef>
          <a:spcAft>
            <a:spcPts val="0"/>
          </a:spcAft>
          <a:buClrTx/>
          <a:buSzTx/>
          <a:buFontTx/>
          <a:buNone/>
          <a:tabLst/>
          <a:defRPr b="0" baseline="0" cap="none" i="0" spc="0" strike="noStrike" sz="61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